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WLllld6Nh/lTkg/S3vPmtZ47O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38" y="2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11 – Web Programming Project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PowerPoint Presentation – Autumn 2025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14400" y="4206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[Add the grey T-rex background image here if desired]</a:t>
            </a:r>
            <a:endParaRPr/>
          </a:p>
        </p:txBody>
      </p:sp>
      <p:pic>
        <p:nvPicPr>
          <p:cNvPr id="88" name="Google Shape;88;p1" descr="A dinosaur with text on i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5 – Search</a:t>
            </a:r>
            <a:endParaRPr/>
          </a:p>
        </p:txBody>
      </p:sp>
      <p:sp>
        <p:nvSpPr>
          <p:cNvPr id="171" name="Google Shape;171;p10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TMDB-powered search with debounced queries and clean result mapping for titles, years, and ratings.</a:t>
            </a:r>
            <a:endParaRPr/>
          </a:p>
        </p:txBody>
      </p:sp>
      <p:sp>
        <p:nvSpPr>
          <p:cNvPr id="172" name="Google Shape;172;p10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3499318" cy="329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429290"/>
            <a:ext cx="3287660" cy="3297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6 – Showtimes (Finnkino Integration)</a:t>
            </a:r>
            <a:endParaRPr/>
          </a:p>
        </p:txBody>
      </p:sp>
      <p:sp>
        <p:nvSpPr>
          <p:cNvPr id="181" name="Google Shape;181;p11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Finnkino integration retrieves showtimes dynamically using public API. Parsed date and time are converted into Postgres timestamptz format for consistent storage.</a:t>
            </a:r>
            <a:endParaRPr/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343" y="3429000"/>
            <a:ext cx="2281149" cy="312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3821" y="3429001"/>
            <a:ext cx="2371044" cy="312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7 – Group Page</a:t>
            </a:r>
            <a:endParaRPr/>
          </a:p>
        </p:txBody>
      </p:sp>
      <p:sp>
        <p:nvSpPr>
          <p:cNvPr id="190" name="Google Shape;190;p12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Each group has its own page showing members and shared movies. Role-based permissions control what actions are available.</a:t>
            </a:r>
            <a:endParaRPr/>
          </a:p>
        </p:txBody>
      </p:sp>
      <p:pic>
        <p:nvPicPr>
          <p:cNvPr id="191" name="Google Shape;19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3743413" cy="319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8185" y="3429000"/>
            <a:ext cx="3921369" cy="318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8 – Add Member</a:t>
            </a:r>
            <a:endParaRPr/>
          </a:p>
        </p:txBody>
      </p:sp>
      <p:sp>
        <p:nvSpPr>
          <p:cNvPr id="199" name="Google Shape;199;p13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Users can invite or add new members to a group. Pending requests are displayed until approved by an admin.</a:t>
            </a:r>
            <a:endParaRPr/>
          </a:p>
        </p:txBody>
      </p:sp>
      <p:sp>
        <p:nvSpPr>
          <p:cNvPr id="200" name="Google Shape;200;p13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sp>
        <p:nvSpPr>
          <p:cNvPr id="201" name="Google Shape;201;p13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3866665" cy="300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5021" y="3429000"/>
            <a:ext cx="4115885" cy="173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9 – Remove Member</a:t>
            </a:r>
            <a:endParaRPr/>
          </a:p>
        </p:txBody>
      </p:sp>
      <p:sp>
        <p:nvSpPr>
          <p:cNvPr id="210" name="Google Shape;210;p14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Admins can remove group members safely. Deletions update both database and interface immediately.</a:t>
            </a:r>
            <a:endParaRPr/>
          </a:p>
        </p:txBody>
      </p:sp>
      <p:sp>
        <p:nvSpPr>
          <p:cNvPr id="211" name="Google Shape;211;p14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sp>
        <p:nvSpPr>
          <p:cNvPr id="212" name="Google Shape;212;p14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213" name="Google Shape;2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7315200" cy="134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1" y="4977342"/>
            <a:ext cx="7315200" cy="1135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10 – Group Customization</a:t>
            </a:r>
            <a:endParaRPr/>
          </a:p>
        </p:txBody>
      </p:sp>
      <p:sp>
        <p:nvSpPr>
          <p:cNvPr id="221" name="Google Shape;221;p15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Groups can personalize their page with name and description fields stored in the database.</a:t>
            </a:r>
            <a:endParaRPr/>
          </a:p>
        </p:txBody>
      </p:sp>
      <p:sp>
        <p:nvSpPr>
          <p:cNvPr id="222" name="Google Shape;222;p15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pic>
        <p:nvPicPr>
          <p:cNvPr id="223" name="Google Shape;22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5011615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7774" y="3429000"/>
            <a:ext cx="2732118" cy="70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7774" y="4336646"/>
            <a:ext cx="2732118" cy="8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11 – Movie Reviews</a:t>
            </a:r>
            <a:endParaRPr/>
          </a:p>
        </p:txBody>
      </p:sp>
      <p:sp>
        <p:nvSpPr>
          <p:cNvPr id="232" name="Google Shape;232;p16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Users can write and rate movie reviews (1–5). Reviews are linked to both users and movie IDs.</a:t>
            </a:r>
            <a:endParaRPr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3253091" cy="328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8231" y="3429000"/>
            <a:ext cx="4695092" cy="294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12 – Review Browsing</a:t>
            </a:r>
            <a:endParaRPr/>
          </a:p>
        </p:txBody>
      </p:sp>
      <p:sp>
        <p:nvSpPr>
          <p:cNvPr id="241" name="Google Shape;241;p17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reviews are visible in the app with average ratings displayed on each title’s detail modal.</a:t>
            </a:r>
            <a:endParaRPr/>
          </a:p>
        </p:txBody>
      </p:sp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1"/>
            <a:ext cx="5169877" cy="336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13 – Favorites</a:t>
            </a:r>
            <a:endParaRPr/>
          </a:p>
        </p:txBody>
      </p:sp>
      <p:sp>
        <p:nvSpPr>
          <p:cNvPr id="249" name="Google Shape;249;p18"/>
          <p:cNvSpPr txBox="1"/>
          <p:nvPr/>
        </p:nvSpPr>
        <p:spPr>
          <a:xfrm>
            <a:off x="993530" y="2099603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Users can mark movies as favorites. Favorites are stored per user and synced instantly.</a:t>
            </a:r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4572000" y="3840480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530" y="3562644"/>
            <a:ext cx="4212625" cy="314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7853" y="3562644"/>
            <a:ext cx="3444345" cy="314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14 – Sharing</a:t>
            </a:r>
            <a:endParaRPr/>
          </a:p>
        </p:txBody>
      </p:sp>
      <p:sp>
        <p:nvSpPr>
          <p:cNvPr id="259" name="Google Shape;259;p19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Public share links allow users to share their lists or movie picks with others. Unique UUID-based URLs.</a:t>
            </a:r>
            <a:endParaRPr/>
          </a:p>
        </p:txBody>
      </p:sp>
      <p:pic>
        <p:nvPicPr>
          <p:cNvPr id="260" name="Google Shape;26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769" y="3566160"/>
            <a:ext cx="3991708" cy="182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9777" y="3557444"/>
            <a:ext cx="4684744" cy="182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Project Brand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914400" y="1920240"/>
            <a:ext cx="7315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Pink Baby Dragon Movie Hub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914400" y="3108960"/>
            <a:ext cx="7315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Our web application combines movie discovery, social features, and a touch of pink fire.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914400" y="466344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Pink Dragon logo here]</a:t>
            </a:r>
            <a:endParaRPr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956537"/>
            <a:ext cx="7315199" cy="279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7465" y="228599"/>
            <a:ext cx="835269" cy="75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064" y="251733"/>
            <a:ext cx="1891472" cy="75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15a – Theme Switcher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Light and dark themes with smooth transitions implemented via CSS variables.</a:t>
            </a:r>
            <a:endParaRPr/>
          </a:p>
        </p:txBody>
      </p:sp>
      <p:sp>
        <p:nvSpPr>
          <p:cNvPr id="269" name="Google Shape;269;p20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sp>
        <p:nvSpPr>
          <p:cNvPr id="270" name="Google Shape;270;p20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377" y="3429000"/>
            <a:ext cx="4298285" cy="322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2337" y="3429000"/>
            <a:ext cx="4298285" cy="323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15b – Random Picker</a:t>
            </a: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Random movie picker uses genre filters and returns one movie suggestion with instant modal view.</a:t>
            </a:r>
            <a:endParaRPr/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3829970" cy="304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986" y="3425464"/>
            <a:ext cx="3610162" cy="3021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Automated Testing (Mocha / Chai / Supertest)</a:t>
            </a:r>
            <a:endParaRPr/>
          </a:p>
        </p:txBody>
      </p:sp>
      <p:sp>
        <p:nvSpPr>
          <p:cNvPr id="288" name="Google Shape;288;p22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Automated backend tests verify REST endpoints and database operations.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Includes positive and negative cases with setup hooks and clean teardown.</a:t>
            </a:r>
            <a:endParaRPr/>
          </a:p>
        </p:txBody>
      </p:sp>
      <p:pic>
        <p:nvPicPr>
          <p:cNvPr id="289" name="Google Shape;2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566160"/>
            <a:ext cx="3415889" cy="305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REST API Documentation (Postman)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914400" y="2103120"/>
            <a:ext cx="7315200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Endpoints documented in Postman and aligned with MVC controllers.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Consistent response shapes and error handling across routes.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https://documenter.getpostman.com/view/41366007/2sB3QKsqMR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3888224"/>
            <a:ext cx="3807069" cy="283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9391" y="3888223"/>
            <a:ext cx="3903968" cy="283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From Wireframe to Final UI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Initial wireframes guided the component structure. Final design is responsive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and accessible with Bootstrap grid and semantic HTML.</a:t>
            </a:r>
            <a:endParaRPr/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1" y="3429000"/>
            <a:ext cx="3234378" cy="322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999" y="3428999"/>
            <a:ext cx="3343995" cy="322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/>
          </a:p>
        </p:txBody>
      </p:sp>
      <p:pic>
        <p:nvPicPr>
          <p:cNvPr id="314" name="Google Shape;3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234" y="2261318"/>
            <a:ext cx="8321532" cy="418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Project Management – Scrum &amp; Backlog</a:t>
            </a:r>
            <a:endParaRPr/>
          </a:p>
        </p:txBody>
      </p:sp>
      <p:sp>
        <p:nvSpPr>
          <p:cNvPr id="321" name="Google Shape;321;p26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We planned sprints, tracked tasks in the backlog, and reviewed progress at the end of each sprint.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communication and clear roles kept the project moving like a train.</a:t>
            </a:r>
            <a:endParaRPr/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566160"/>
            <a:ext cx="4009292" cy="276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0408" y="3566160"/>
            <a:ext cx="3657600" cy="188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Deployment (Render.com)</a:t>
            </a:r>
            <a:endParaRPr/>
          </a:p>
        </p:txBody>
      </p:sp>
      <p:sp>
        <p:nvSpPr>
          <p:cNvPr id="330" name="Google Shape;330;p27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Backend and frontend deployed to Render with environment configuration and CORS.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Health checks and logs monitored for stability.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https://leffasivusto-front.onrender.com/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566160"/>
            <a:ext cx="4352192" cy="242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231" y="3566160"/>
            <a:ext cx="2778369" cy="172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 Hours – Joonas Väyrynen</a:t>
            </a:r>
            <a:endParaRPr/>
          </a:p>
        </p:txBody>
      </p:sp>
      <p:sp>
        <p:nvSpPr>
          <p:cNvPr id="339" name="Google Shape;339;p28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[Excel work-hour summary screenshot]</a:t>
            </a:r>
            <a:endParaRPr/>
          </a:p>
        </p:txBody>
      </p:sp>
      <p:pic>
        <p:nvPicPr>
          <p:cNvPr id="340" name="Google Shape;340;p28" descr="Kuva, joka sisältää kohteen teksti, kuvakaappaus, numero, Fontti&#10;&#10;Tekoälyllä luotu sisältö voi olla virheellist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4638" y="1831630"/>
            <a:ext cx="5363323" cy="4934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 Hours – Tommi Järvenpää</a:t>
            </a:r>
            <a:endParaRPr/>
          </a:p>
        </p:txBody>
      </p:sp>
      <p:pic>
        <p:nvPicPr>
          <p:cNvPr id="347" name="Google Shape;347;p29" title="tunn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726" y="1645925"/>
            <a:ext cx="6276312" cy="52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&amp; Roles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914400" y="2286000"/>
            <a:ext cx="384048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Joonas Väyrynen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Focused on backend database integration, Finnkino API, and REST API documentation. Contributed to testing and deployment setup.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Tommi Järvenpää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Worked on the user interface, favorite list sharing, and user page creation. Ensured responsive layout and usability consistency.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4846320" y="2286000"/>
            <a:ext cx="3840480" cy="381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Miro Hovi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Implemented backend logic for login, logout, user creation, database operations, and group functionality. Also contributed to testing and documentation.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Antero Muunoja</a:t>
            </a:r>
            <a:b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Coordinated overall architecture and design. Implemented authentication (JWT, bcrypt), MVC structure, database design, and worked in AI-assisted partnership throughout development. Supported all team members across backend, frontend, and documentation.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 Hours – Miro Hovi</a:t>
            </a:r>
            <a:endParaRPr/>
          </a:p>
        </p:txBody>
      </p:sp>
      <p:sp>
        <p:nvSpPr>
          <p:cNvPr id="354" name="Google Shape;354;p30"/>
          <p:cNvSpPr txBox="1"/>
          <p:nvPr/>
        </p:nvSpPr>
        <p:spPr>
          <a:xfrm>
            <a:off x="914400" y="342900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[Excel work-hour summary screenshot]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309A-38F4-5F6E-09F7-346A8934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10" y="1795427"/>
            <a:ext cx="6040380" cy="49424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Work Hours – Antero Muunoja</a:t>
            </a:r>
            <a:endParaRPr/>
          </a:p>
        </p:txBody>
      </p:sp>
      <p:sp>
        <p:nvSpPr>
          <p:cNvPr id="361" name="Google Shape;361;p31"/>
          <p:cNvSpPr txBox="1"/>
          <p:nvPr/>
        </p:nvSpPr>
        <p:spPr>
          <a:xfrm>
            <a:off x="914400" y="347472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[Excel work-hour summary screenshot]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9389" y="1823809"/>
            <a:ext cx="5745222" cy="4946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Mandatory Features Implemented</a:t>
            </a:r>
            <a:endParaRPr/>
          </a:p>
        </p:txBody>
      </p:sp>
      <p:sp>
        <p:nvSpPr>
          <p:cNvPr id="369" name="Google Shape;369;p32"/>
          <p:cNvSpPr txBox="1"/>
          <p:nvPr/>
        </p:nvSpPr>
        <p:spPr>
          <a:xfrm>
            <a:off x="914400" y="237744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required functionalities and documentation completed.</a:t>
            </a:r>
            <a:b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Additional improvements and polish delivered.</a:t>
            </a:r>
            <a:endParaRPr/>
          </a:p>
        </p:txBody>
      </p:sp>
      <p:pic>
        <p:nvPicPr>
          <p:cNvPr id="370" name="Google Shape;370;p32" descr="A black background with pink lette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840480"/>
            <a:ext cx="7620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 descr="A pink and black cartoon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5702397"/>
            <a:ext cx="665285" cy="66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 descr="A pink cartoon face with black dots and triangles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9846" y="5702396"/>
            <a:ext cx="665285" cy="66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 descr="A pink text on a white background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31548" y="5751781"/>
            <a:ext cx="2956822" cy="66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What We Learned</a:t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914400" y="2103120"/>
            <a:ext cx="7315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We deepened our understanding of the full-stack web architecture, teamwork, and version control.</a:t>
            </a:r>
            <a:b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We learned to apply the MVC model, authentication flows, and database migrations in practice.</a:t>
            </a:r>
            <a:b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Collaboration and communication were key factors for success — and we also learned to use AI tools effectively.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15/15 Functionalities Implemented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>
          <a:xfrm>
            <a:off x="914400" y="23774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All required functionalities were implemented and demonstrated successfully.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914400" y="4206240"/>
            <a:ext cx="73152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Checklist image here]</a:t>
            </a:r>
            <a:endParaRPr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289268"/>
            <a:ext cx="7315200" cy="349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1 – Responsiveness</a:t>
            </a:r>
            <a:endParaRPr/>
          </a:p>
        </p:txBody>
      </p:sp>
      <p:sp>
        <p:nvSpPr>
          <p:cNvPr id="131" name="Google Shape;131;p6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The layout adapts dynamically to screen size using Bootstrap grid and media queries. Images and cards are optimized for mobile and desktop.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sp>
        <p:nvSpPr>
          <p:cNvPr id="133" name="Google Shape;133;p6"/>
          <p:cNvSpPr txBox="1"/>
          <p:nvPr/>
        </p:nvSpPr>
        <p:spPr>
          <a:xfrm>
            <a:off x="45720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Right]</a:t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06" y="3223260"/>
            <a:ext cx="256575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3223260"/>
            <a:ext cx="280378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4297" y="3117244"/>
            <a:ext cx="3234491" cy="188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4297" y="5062102"/>
            <a:ext cx="3234491" cy="159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2 – Registration</a:t>
            </a:r>
            <a:endParaRPr/>
          </a:p>
        </p:txBody>
      </p:sp>
      <p:sp>
        <p:nvSpPr>
          <p:cNvPr id="144" name="Google Shape;144;p7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Secure user registration with hashed passwords (bcrypt) and input validation on both client and server.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914400" y="3840480"/>
            <a:ext cx="3657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[Image placeholder – Left]</a:t>
            </a:r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5354515" cy="28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5630" y="4567276"/>
            <a:ext cx="2602483" cy="174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3 – Login</a:t>
            </a:r>
            <a:endParaRPr/>
          </a:p>
        </p:txBody>
      </p:sp>
      <p:sp>
        <p:nvSpPr>
          <p:cNvPr id="154" name="Google Shape;154;p8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JWT-based login flow with token storage and protected routes. Smooth UX with error feedback.</a:t>
            </a:r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4606700" cy="288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596" y="5858840"/>
            <a:ext cx="2534004" cy="43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100000">
              <a:srgbClr val="E83E8C"/>
            </a:gs>
          </a:gsLst>
          <a:lin ang="0" scaled="0"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/>
          <p:nvPr/>
        </p:nvSpPr>
        <p:spPr>
          <a:xfrm>
            <a:off x="0" y="0"/>
            <a:ext cx="9144000" cy="1645920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0" y="41148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ID 4 – Account Deletion</a:t>
            </a:r>
            <a:endParaRPr/>
          </a:p>
        </p:txBody>
      </p:sp>
      <p:sp>
        <p:nvSpPr>
          <p:cNvPr id="163" name="Google Shape;163;p9"/>
          <p:cNvSpPr txBox="1"/>
          <p:nvPr/>
        </p:nvSpPr>
        <p:spPr>
          <a:xfrm>
            <a:off x="914400" y="2103120"/>
            <a:ext cx="73152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Transactional deep delete to remove user and related data consistently and safely.</a:t>
            </a:r>
            <a:endParaRPr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429000"/>
            <a:ext cx="6655777" cy="320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On-screen Show (4:3)</PresentationFormat>
  <Paragraphs>83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Antero Muunoja</dc:creator>
  <cp:lastModifiedBy>Antero Muunoja</cp:lastModifiedBy>
  <cp:revision>2</cp:revision>
  <dcterms:created xsi:type="dcterms:W3CDTF">2013-01-27T09:14:16Z</dcterms:created>
  <dcterms:modified xsi:type="dcterms:W3CDTF">2025-10-15T15:58:07Z</dcterms:modified>
</cp:coreProperties>
</file>